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5" r:id="rId5"/>
    <p:sldId id="266" r:id="rId6"/>
    <p:sldId id="260" r:id="rId7"/>
    <p:sldId id="259" r:id="rId8"/>
    <p:sldId id="258" r:id="rId9"/>
    <p:sldId id="261" r:id="rId10"/>
    <p:sldId id="267" r:id="rId11"/>
    <p:sldId id="268" r:id="rId12"/>
    <p:sldId id="269" r:id="rId13"/>
    <p:sldId id="270" r:id="rId14"/>
    <p:sldId id="271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281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593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1687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428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456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260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0289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37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727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9767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148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208A7-5E06-41BB-9729-5023C0F81B77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E48B1-0751-4114-8D36-3C9D32C71D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79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u:Yellow_Submarine_(%D0%BF%D0%B5%D1%81%D0%BD%D1%8F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ru:The_Beatle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760" y="-4576"/>
            <a:ext cx="12162287" cy="686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27784" y="1484784"/>
            <a:ext cx="5400600" cy="12241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Yellow Submarine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943600" y="5229200"/>
            <a:ext cx="3200400" cy="648072"/>
          </a:xfrm>
        </p:spPr>
        <p:txBody>
          <a:bodyPr>
            <a:normAutofit fontScale="70000" lnSpcReduction="2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Шадрина Марина 35</a:t>
            </a:r>
            <a:r>
              <a:rPr lang="en-US" dirty="0" smtClean="0">
                <a:solidFill>
                  <a:schemeClr val="bg1"/>
                </a:solidFill>
              </a:rPr>
              <a:t>/1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14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Движение винтов осуществляем кодом </a:t>
            </a:r>
            <a:r>
              <a:rPr lang="en-US" dirty="0" smtClean="0"/>
              <a:t>C#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525" y="1628800"/>
            <a:ext cx="5343525" cy="92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2852936"/>
            <a:ext cx="8421687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851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35280" cy="142617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Пузырьки работают на основе спрайтов, с настройками по желанию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00808"/>
            <a:ext cx="4829026" cy="3409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4077072"/>
            <a:ext cx="4793592" cy="2495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849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8720" y="-85402"/>
            <a:ext cx="8435280" cy="142617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Движение субмарины осуществляется кодом </a:t>
            </a:r>
            <a:r>
              <a:rPr lang="en-US" dirty="0" smtClean="0"/>
              <a:t>c#</a:t>
            </a:r>
            <a:endParaRPr lang="ru-RU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8" r="5628" b="3905"/>
          <a:stretch/>
        </p:blipFill>
        <p:spPr bwMode="auto">
          <a:xfrm>
            <a:off x="13758" y="1601416"/>
            <a:ext cx="8156435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456"/>
          <a:stretch/>
        </p:blipFill>
        <p:spPr bwMode="auto">
          <a:xfrm>
            <a:off x="4091976" y="1988840"/>
            <a:ext cx="4800533" cy="1010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618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Создание механической руки происходит с помощью кода, с использованием цилиндра </a:t>
            </a:r>
            <a:r>
              <a:rPr lang="ru-RU" dirty="0" err="1" smtClean="0"/>
              <a:t>префаба</a:t>
            </a:r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100856"/>
            <a:ext cx="8784976" cy="169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708920"/>
            <a:ext cx="4500340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229200"/>
            <a:ext cx="5305425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499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-180528" y="2492896"/>
            <a:ext cx="4464496" cy="1470025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10242" name="Picture 2" descr="C:\Users\Marina\Desktop\котик-мило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048" y="404664"/>
            <a:ext cx="4752528" cy="594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77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4" r="6163"/>
          <a:stretch/>
        </p:blipFill>
        <p:spPr bwMode="auto">
          <a:xfrm>
            <a:off x="1" y="-4576"/>
            <a:ext cx="9144000" cy="686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512" y="188640"/>
            <a:ext cx="5400600" cy="12241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Задумка игры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275856" y="1806532"/>
            <a:ext cx="5656161" cy="3240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Абсолютно случайно на паре было замечено что из стандартных фигур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unity </a:t>
            </a:r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легко сделать подводную лодку.</a:t>
            </a:r>
          </a:p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После чего в голове промелькнуло воспоминание о самой лучшей серии </a:t>
            </a:r>
            <a:r>
              <a:rPr lang="ru-RU" b="1" dirty="0" err="1" smtClean="0">
                <a:solidFill>
                  <a:schemeClr val="accent1">
                    <a:lumMod val="75000"/>
                  </a:schemeClr>
                </a:solidFill>
              </a:rPr>
              <a:t>смешариков</a:t>
            </a:r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51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4" r="6162"/>
          <a:stretch/>
        </p:blipFill>
        <p:spPr bwMode="auto">
          <a:xfrm>
            <a:off x="0" y="-4576"/>
            <a:ext cx="9143999" cy="686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512" y="116632"/>
            <a:ext cx="5400600" cy="12241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Серия «Балласт»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203847" y="1689360"/>
            <a:ext cx="5656161" cy="3240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/>
              <a:t>Балласт</a:t>
            </a:r>
            <a:r>
              <a:rPr lang="ru-RU" dirty="0"/>
              <a:t> — двадцать пятая серия мультсериала </a:t>
            </a:r>
            <a:r>
              <a:rPr lang="ru-RU" dirty="0" smtClean="0"/>
              <a:t>«</a:t>
            </a:r>
            <a:r>
              <a:rPr lang="ru-RU" dirty="0" err="1" smtClean="0"/>
              <a:t>Смешарики</a:t>
            </a:r>
            <a:r>
              <a:rPr lang="ru-RU" dirty="0" smtClean="0"/>
              <a:t>», </a:t>
            </a:r>
            <a:r>
              <a:rPr lang="ru-RU" dirty="0"/>
              <a:t>вышедшая не позднее конца декабря 2004 года.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70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4" r="6163"/>
          <a:stretch/>
        </p:blipFill>
        <p:spPr bwMode="auto">
          <a:xfrm>
            <a:off x="1" y="-4576"/>
            <a:ext cx="9144000" cy="686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512" y="116632"/>
            <a:ext cx="5256584" cy="136815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Серия «Балласт»</a:t>
            </a:r>
            <a:b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</a:rPr>
              <a:t>Краткое содержание серии</a:t>
            </a:r>
            <a:endParaRPr lang="ru-RU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203848" y="1916832"/>
            <a:ext cx="5656161" cy="3240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5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err="1" smtClean="0"/>
              <a:t>Крош</a:t>
            </a:r>
            <a:r>
              <a:rPr lang="ru-RU" dirty="0" smtClean="0"/>
              <a:t>, Ёжик и </a:t>
            </a:r>
            <a:r>
              <a:rPr lang="ru-RU" dirty="0" err="1" smtClean="0"/>
              <a:t>Пин</a:t>
            </a:r>
            <a:r>
              <a:rPr lang="ru-RU" dirty="0" smtClean="0"/>
              <a:t> отправляются в подводное путешествие за пиратскими сокровищами, но Нюша, пытаясь присоединиться к ним, приводит к множеству курьёзных происшествий. В конце концов, они находят пиратский корабль и сундук с сокровищами, но из-за обвала в пещере вынуждены вернуться ни с чем, кроме гвоздя, который </a:t>
            </a:r>
            <a:r>
              <a:rPr lang="ru-RU" dirty="0" err="1" smtClean="0"/>
              <a:t>Крош</a:t>
            </a:r>
            <a:r>
              <a:rPr lang="ru-RU" dirty="0" smtClean="0"/>
              <a:t> считает пиратским.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64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4" r="6163"/>
          <a:stretch/>
        </p:blipFill>
        <p:spPr bwMode="auto">
          <a:xfrm>
            <a:off x="1" y="-4576"/>
            <a:ext cx="9144000" cy="6862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512" y="116632"/>
            <a:ext cx="5256584" cy="14401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Серия «Балласт»</a:t>
            </a:r>
            <a:b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</a:rPr>
              <a:t>Краткое содержание серии</a:t>
            </a:r>
            <a:endParaRPr lang="ru-RU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347864" y="2132856"/>
            <a:ext cx="5656161" cy="28803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Как оказалось далее</a:t>
            </a:r>
            <a:r>
              <a:rPr lang="en-US" dirty="0" smtClean="0"/>
              <a:t>: </a:t>
            </a:r>
          </a:p>
          <a:p>
            <a:r>
              <a:rPr lang="ru-RU" dirty="0" smtClean="0"/>
              <a:t>В </a:t>
            </a:r>
            <a:r>
              <a:rPr lang="ru-RU" dirty="0"/>
              <a:t>этой серии исполняется аранжировка </a:t>
            </a:r>
            <a:r>
              <a:rPr lang="ru-RU" dirty="0">
                <a:solidFill>
                  <a:schemeClr val="tx1"/>
                </a:solidFill>
              </a:rPr>
              <a:t>песни «</a:t>
            </a:r>
            <a:r>
              <a:rPr lang="ru-RU" dirty="0" err="1">
                <a:solidFill>
                  <a:schemeClr val="tx1"/>
                </a:solidFill>
                <a:hlinkClick r:id="rId3" tooltip="wikipedia:ru:Yellow Submarine (песня)"/>
              </a:rPr>
              <a:t>Yellow</a:t>
            </a:r>
            <a:r>
              <a:rPr lang="ru-RU" dirty="0">
                <a:solidFill>
                  <a:schemeClr val="tx1"/>
                </a:solidFill>
                <a:hlinkClick r:id="rId3" tooltip="wikipedia:ru:Yellow Submarine (песня)"/>
              </a:rPr>
              <a:t> </a:t>
            </a:r>
            <a:r>
              <a:rPr lang="ru-RU" dirty="0" err="1">
                <a:solidFill>
                  <a:schemeClr val="tx1"/>
                </a:solidFill>
                <a:hlinkClick r:id="rId3" tooltip="wikipedia:ru:Yellow Submarine (песня)"/>
              </a:rPr>
              <a:t>Submarine</a:t>
            </a:r>
            <a:r>
              <a:rPr lang="ru-RU" dirty="0">
                <a:solidFill>
                  <a:schemeClr val="tx1"/>
                </a:solidFill>
              </a:rPr>
              <a:t>» известной рок-группы </a:t>
            </a:r>
            <a:r>
              <a:rPr lang="ru-RU" dirty="0" err="1">
                <a:solidFill>
                  <a:schemeClr val="tx1"/>
                </a:solidFill>
                <a:hlinkClick r:id="rId4" tooltip="wikipedia:ru:The Beatles"/>
              </a:rPr>
              <a:t>The</a:t>
            </a:r>
            <a:r>
              <a:rPr lang="ru-RU" dirty="0">
                <a:solidFill>
                  <a:schemeClr val="tx1"/>
                </a:solidFill>
                <a:hlinkClick r:id="rId4" tooltip="wikipedia:ru:The Beatles"/>
              </a:rPr>
              <a:t> </a:t>
            </a:r>
            <a:r>
              <a:rPr lang="ru-RU" dirty="0" err="1">
                <a:solidFill>
                  <a:schemeClr val="tx1"/>
                </a:solidFill>
                <a:hlinkClick r:id="rId4" tooltip="wikipedia:ru:The Beatles"/>
              </a:rPr>
              <a:t>Beatles</a:t>
            </a:r>
            <a:r>
              <a:rPr lang="ru-RU" dirty="0">
                <a:solidFill>
                  <a:schemeClr val="tx1"/>
                </a:solidFill>
              </a:rPr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После чего проект стал одноимённым 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61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3"/>
          <a:stretch/>
        </p:blipFill>
        <p:spPr bwMode="auto">
          <a:xfrm>
            <a:off x="0" y="-125933"/>
            <a:ext cx="12102863" cy="6983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396552" y="116632"/>
            <a:ext cx="8229600" cy="1143000"/>
          </a:xfrm>
        </p:spPr>
        <p:txBody>
          <a:bodyPr/>
          <a:lstStyle/>
          <a:p>
            <a:r>
              <a:rPr lang="ru-RU" b="1" dirty="0" smtClean="0">
                <a:solidFill>
                  <a:schemeClr val="bg1"/>
                </a:solidFill>
              </a:rPr>
              <a:t>Всё таки </a:t>
            </a:r>
            <a:r>
              <a:rPr lang="en-US" b="1" dirty="0" smtClean="0">
                <a:solidFill>
                  <a:schemeClr val="bg1"/>
                </a:solidFill>
              </a:rPr>
              <a:t>3D </a:t>
            </a:r>
            <a:r>
              <a:rPr lang="ru-RU" b="1" dirty="0" smtClean="0">
                <a:solidFill>
                  <a:schemeClr val="bg1"/>
                </a:solidFill>
              </a:rPr>
              <a:t>или </a:t>
            </a:r>
            <a:r>
              <a:rPr lang="en-US" b="1" dirty="0" smtClean="0">
                <a:solidFill>
                  <a:schemeClr val="bg1"/>
                </a:solidFill>
              </a:rPr>
              <a:t>2D</a:t>
            </a:r>
            <a:r>
              <a:rPr lang="ru-RU" dirty="0" smtClean="0">
                <a:solidFill>
                  <a:schemeClr val="bg1"/>
                </a:solidFill>
              </a:rPr>
              <a:t>?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504" y="1916832"/>
            <a:ext cx="4114800" cy="45259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В самой серии корабль явно сделан с помощью 3</a:t>
            </a:r>
            <a:r>
              <a:rPr lang="en-US" dirty="0" smtClean="0">
                <a:solidFill>
                  <a:schemeClr val="bg1"/>
                </a:solidFill>
              </a:rPr>
              <a:t>D </a:t>
            </a:r>
            <a:r>
              <a:rPr lang="ru-RU" dirty="0" smtClean="0">
                <a:solidFill>
                  <a:schemeClr val="bg1"/>
                </a:solidFill>
              </a:rPr>
              <a:t>анимации, потому было бы оскорбительно для оригинала сделать субмарину </a:t>
            </a:r>
            <a:r>
              <a:rPr lang="en-US" dirty="0" smtClean="0">
                <a:solidFill>
                  <a:schemeClr val="bg1"/>
                </a:solidFill>
              </a:rPr>
              <a:t>2D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36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" r="24399"/>
          <a:stretch/>
        </p:blipFill>
        <p:spPr bwMode="auto">
          <a:xfrm>
            <a:off x="-108520" y="0"/>
            <a:ext cx="9252520" cy="6888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3045024" cy="100811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b="1" dirty="0" err="1" smtClean="0">
                <a:solidFill>
                  <a:schemeClr val="tx1"/>
                </a:solidFill>
              </a:rPr>
              <a:t>Геймплей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9807" y="3623021"/>
            <a:ext cx="4437933" cy="32129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В серии корабль с помощью механической руки достаёт со дна сапог в поисках сокровища, именно это стало основой </a:t>
            </a:r>
            <a:r>
              <a:rPr lang="ru-RU" dirty="0" err="1" smtClean="0">
                <a:solidFill>
                  <a:schemeClr val="bg1"/>
                </a:solidFill>
              </a:rPr>
              <a:t>геймплея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43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4" r="13964"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3466728" cy="11381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b="1" dirty="0" smtClean="0">
                <a:solidFill>
                  <a:schemeClr val="tx1"/>
                </a:solidFill>
              </a:rPr>
              <a:t>Преграды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199" y="5517233"/>
            <a:ext cx="7715201" cy="10801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ru-RU" dirty="0" smtClean="0">
                <a:solidFill>
                  <a:schemeClr val="tx1"/>
                </a:solidFill>
              </a:rPr>
              <a:t>В качестве препятствий для доставания клада выбраны камни и скалы.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51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2"/>
            <a:ext cx="4686300" cy="392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2996952"/>
            <a:ext cx="5464749" cy="361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475656" y="260649"/>
            <a:ext cx="6408712" cy="936104"/>
          </a:xfrm>
        </p:spPr>
        <p:txBody>
          <a:bodyPr/>
          <a:lstStyle/>
          <a:p>
            <a:r>
              <a:rPr lang="ru-RU" dirty="0" smtClean="0"/>
              <a:t>Субмарина состоит из 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140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227</Words>
  <Application>Microsoft Office PowerPoint</Application>
  <PresentationFormat>Экран (4:3)</PresentationFormat>
  <Paragraphs>24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Yellow Submarine</vt:lpstr>
      <vt:lpstr>Задумка игры</vt:lpstr>
      <vt:lpstr>Серия «Балласт»</vt:lpstr>
      <vt:lpstr>Серия «Балласт» Краткое содержание серии</vt:lpstr>
      <vt:lpstr>Серия «Балласт» Краткое содержание серии</vt:lpstr>
      <vt:lpstr>Всё таки 3D или 2D?</vt:lpstr>
      <vt:lpstr>Геймплей</vt:lpstr>
      <vt:lpstr>Преграды</vt:lpstr>
      <vt:lpstr>Субмарина состоит из …</vt:lpstr>
      <vt:lpstr>Движение винтов осуществляем кодом C#</vt:lpstr>
      <vt:lpstr>Пузырьки работают на основе спрайтов, с настройками по желанию</vt:lpstr>
      <vt:lpstr>Движение субмарины осуществляется кодом c#</vt:lpstr>
      <vt:lpstr>Создание механической руки происходит с помощью кода, с использованием цилиндра префаба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Submarine</dc:title>
  <dc:creator>Марина</dc:creator>
  <cp:lastModifiedBy>Марина</cp:lastModifiedBy>
  <cp:revision>5</cp:revision>
  <dcterms:created xsi:type="dcterms:W3CDTF">2024-11-24T23:48:40Z</dcterms:created>
  <dcterms:modified xsi:type="dcterms:W3CDTF">2024-11-25T00:35:39Z</dcterms:modified>
</cp:coreProperties>
</file>

<file path=docProps/thumbnail.jpeg>
</file>